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Gelasio"/>
      <p:regular r:id="rId15"/>
    </p:embeddedFont>
    <p:embeddedFont>
      <p:font typeface="Gelasio"/>
      <p:regular r:id="rId16"/>
    </p:embeddedFont>
    <p:embeddedFont>
      <p:font typeface="Gelasio"/>
      <p:regular r:id="rId17"/>
    </p:embeddedFont>
    <p:embeddedFont>
      <p:font typeface="Gelasio"/>
      <p:regular r:id="rId18"/>
    </p:embeddedFont>
    <p:embeddedFont>
      <p:font typeface="Lato"/>
      <p:regular r:id="rId19"/>
    </p:embeddedFont>
    <p:embeddedFont>
      <p:font typeface="Lato"/>
      <p:regular r:id="rId20"/>
    </p:embeddedFont>
    <p:embeddedFont>
      <p:font typeface="Lato"/>
      <p:regular r:id="rId21"/>
    </p:embeddedFont>
    <p:embeddedFont>
      <p:font typeface="Lato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Relationship Id="rId21" Type="http://schemas.openxmlformats.org/officeDocument/2006/relationships/font" Target="fonts/font7.fntdata"/><Relationship Id="rId22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slideLayout" Target="../slideLayouts/slideLayout7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slideLayout" Target="../slideLayouts/slideLayout8.xml"/><Relationship Id="rId5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36553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Root-x Secure: Safeguarding the Digital Landscape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123253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In today's interconnected world, robust cybersecurity is not optional; it's essential. Root-x Secure provides comprehensive solutions to proactively protect your business from evolving threats.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5484019"/>
            <a:ext cx="362903" cy="362903"/>
          </a:xfrm>
          <a:prstGeom prst="roundRect">
            <a:avLst>
              <a:gd name="adj" fmla="val 25194296"/>
            </a:avLst>
          </a:prstGeom>
          <a:solidFill>
            <a:srgbClr val="C00F96"/>
          </a:solidFill>
          <a:ln w="7620">
            <a:solidFill>
              <a:srgbClr val="FFFFFF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6388179" y="5616654"/>
            <a:ext cx="146923" cy="97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750"/>
              </a:lnSpc>
              <a:buNone/>
            </a:pPr>
            <a:r>
              <a:rPr lang="en-US" sz="750" dirty="0">
                <a:solidFill>
                  <a:srgbClr val="FFFFFF"/>
                </a:solidFill>
                <a:latin typeface="Lato Medium" pitchFamily="34" charset="0"/>
                <a:ea typeface="Lato Medium" pitchFamily="34" charset="-122"/>
                <a:cs typeface="Lato Medium" pitchFamily="34" charset="-120"/>
              </a:rPr>
              <a:t>dd</a:t>
            </a:r>
            <a:endParaRPr lang="en-US" sz="750" dirty="0"/>
          </a:p>
        </p:txBody>
      </p:sp>
      <p:sp>
        <p:nvSpPr>
          <p:cNvPr id="7" name="Text 4"/>
          <p:cNvSpPr/>
          <p:nvPr/>
        </p:nvSpPr>
        <p:spPr>
          <a:xfrm>
            <a:off x="6756440" y="5467112"/>
            <a:ext cx="1667947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by dima dima</a:t>
            </a:r>
            <a:endParaRPr lang="en-US" sz="2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39960"/>
            <a:ext cx="1088088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The Need for Comprehensive Cybersecurity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Growing Threats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396859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Cyberattacks are becoming increasingly sophisticated and frequent, targeting everything from websites to financial institutions.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3815715"/>
            <a:ext cx="333244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Devastating Consequences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99521" y="4396859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Data breaches and DDoS attacks can lead to significant financial losses, reputational damage, and legal liabilities.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39960"/>
            <a:ext cx="1074658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Encryption and Monitoring: Our Approach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Encryption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396859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We utilize advanced encryption techniques to protect sensitive data, ensuring its confidentiality and integrity.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Monitoring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99521" y="4396859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Our 24/7 monitoring systems actively detect and respond to suspicious activity, providing real-time protection against threats.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929640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Mitigating Cyber Attacks: Strategies and Solutions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942511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462236" y="3027521"/>
            <a:ext cx="146209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7017306" y="294251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Threat Intelligence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017306" y="3432929"/>
            <a:ext cx="292774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We stay ahead of the curve by continuously monitoring and analyzing emerging threats.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10171867" y="2942511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0332006" y="3027521"/>
            <a:ext cx="190024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0908983" y="2942511"/>
            <a:ext cx="292774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Vulnerability Assessment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908983" y="3787259"/>
            <a:ext cx="2927747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Regular vulnerability assessments identify and remediate weaknesses in your systems and applications.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6280190" y="608373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441400" y="6168747"/>
            <a:ext cx="187762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7017306" y="608373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Incident Response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017306" y="6574155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Our team is equipped to respond swiftly to incidents, minimizing damage and restoring operations.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07453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Secure Website Development: Best Practices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832259"/>
            <a:ext cx="3664863" cy="2410897"/>
          </a:xfrm>
          <a:prstGeom prst="roundRect">
            <a:avLst>
              <a:gd name="adj" fmla="val 3952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14624" y="3066693"/>
            <a:ext cx="299894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Secure Coding Practices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14624" y="3557111"/>
            <a:ext cx="319599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We employ rigorous coding standards to minimize vulnerabilities and enhance security.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2832259"/>
            <a:ext cx="3664863" cy="2410897"/>
          </a:xfrm>
          <a:prstGeom prst="roundRect">
            <a:avLst>
              <a:gd name="adj" fmla="val 3952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406301" y="306669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Secure Authentication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406301" y="3557111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Strong authentication measures safeguard user accounts and prevent unauthorized access.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469969"/>
            <a:ext cx="7556421" cy="1685092"/>
          </a:xfrm>
          <a:prstGeom prst="roundRect">
            <a:avLst>
              <a:gd name="adj" fmla="val 5654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514624" y="5704403"/>
            <a:ext cx="330160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Web Application Firewalls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14624" y="6194822"/>
            <a:ext cx="70875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We deploy web application firewalls to protect against common attacks and malicious code.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4502" y="610433"/>
            <a:ext cx="7594997" cy="13830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Proactive Threat Monitoring and Incident Response</a:t>
            </a:r>
            <a:endParaRPr lang="en-US" sz="43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502" y="2325291"/>
            <a:ext cx="553164" cy="55316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74502" y="3099673"/>
            <a:ext cx="2876788" cy="3456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Continuous Monitoring</a:t>
            </a:r>
            <a:endParaRPr lang="en-US" sz="2150" dirty="0"/>
          </a:p>
        </p:txBody>
      </p:sp>
      <p:sp>
        <p:nvSpPr>
          <p:cNvPr id="6" name="Text 2"/>
          <p:cNvSpPr/>
          <p:nvPr/>
        </p:nvSpPr>
        <p:spPr>
          <a:xfrm>
            <a:off x="774502" y="3578066"/>
            <a:ext cx="3631525" cy="10622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Our 24/7 security operations center constantly monitors your systems for suspicious activity.</a:t>
            </a:r>
            <a:endParaRPr lang="en-US" sz="17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7854" y="2325291"/>
            <a:ext cx="553164" cy="55316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737854" y="3099673"/>
            <a:ext cx="2766179" cy="3456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Automated Alerts</a:t>
            </a:r>
            <a:endParaRPr lang="en-US" sz="2150" dirty="0"/>
          </a:p>
        </p:txBody>
      </p:sp>
      <p:sp>
        <p:nvSpPr>
          <p:cNvPr id="9" name="Text 4"/>
          <p:cNvSpPr/>
          <p:nvPr/>
        </p:nvSpPr>
        <p:spPr>
          <a:xfrm>
            <a:off x="4737854" y="3578066"/>
            <a:ext cx="3631644" cy="10622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Automated alerts trigger immediate responses, allowing us to act swiftly in case of a breach.</a:t>
            </a:r>
            <a:endParaRPr lang="en-US" sz="17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502" y="5304115"/>
            <a:ext cx="553164" cy="55316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74502" y="6078498"/>
            <a:ext cx="2884289" cy="3456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Incident Response Plan</a:t>
            </a:r>
            <a:endParaRPr lang="en-US" sz="2150" dirty="0"/>
          </a:p>
        </p:txBody>
      </p:sp>
      <p:sp>
        <p:nvSpPr>
          <p:cNvPr id="12" name="Text 6"/>
          <p:cNvSpPr/>
          <p:nvPr/>
        </p:nvSpPr>
        <p:spPr>
          <a:xfrm>
            <a:off x="774502" y="6556891"/>
            <a:ext cx="3631525" cy="10622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We have a comprehensive incident response plan in place to minimize downtime and mitigate damage.</a:t>
            </a:r>
            <a:endParaRPr lang="en-US" sz="17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55959"/>
            <a:ext cx="976050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Compliance and Regulatory Adherence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78348" y="3118366"/>
            <a:ext cx="2152055" cy="80795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993475" y="3382685"/>
            <a:ext cx="12180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1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5357217" y="3345180"/>
            <a:ext cx="242161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Industry Standards</a:t>
            </a:r>
            <a:endParaRPr lang="en-US" sz="2200" dirty="0"/>
          </a:p>
        </p:txBody>
      </p:sp>
      <p:sp>
        <p:nvSpPr>
          <p:cNvPr id="6" name="Shape 3"/>
          <p:cNvSpPr/>
          <p:nvPr/>
        </p:nvSpPr>
        <p:spPr>
          <a:xfrm>
            <a:off x="5187077" y="3939421"/>
            <a:ext cx="8592860" cy="15240"/>
          </a:xfrm>
          <a:prstGeom prst="roundRect">
            <a:avLst>
              <a:gd name="adj" fmla="val 625116"/>
            </a:avLst>
          </a:prstGeom>
          <a:solidFill>
            <a:srgbClr val="CECEC9"/>
          </a:solidFill>
          <a:ln/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2381" y="3982998"/>
            <a:ext cx="4304109" cy="80795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3975140" y="4160163"/>
            <a:ext cx="158353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2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6433304" y="4209812"/>
            <a:ext cx="237363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Compliance Audits</a:t>
            </a:r>
            <a:endParaRPr lang="en-US" sz="2200" dirty="0"/>
          </a:p>
        </p:txBody>
      </p:sp>
      <p:sp>
        <p:nvSpPr>
          <p:cNvPr id="10" name="Shape 6"/>
          <p:cNvSpPr/>
          <p:nvPr/>
        </p:nvSpPr>
        <p:spPr>
          <a:xfrm>
            <a:off x="6263164" y="4804053"/>
            <a:ext cx="7516773" cy="15240"/>
          </a:xfrm>
          <a:prstGeom prst="roundRect">
            <a:avLst>
              <a:gd name="adj" fmla="val 625116"/>
            </a:avLst>
          </a:prstGeom>
          <a:solidFill>
            <a:srgbClr val="CECEC9"/>
          </a:solidFill>
          <a:ln/>
        </p:spPr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294" y="4847630"/>
            <a:ext cx="6456164" cy="807958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3976092" y="5024795"/>
            <a:ext cx="156448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3</a:t>
            </a:r>
            <a:endParaRPr lang="en-US" sz="2200" dirty="0"/>
          </a:p>
        </p:txBody>
      </p:sp>
      <p:sp>
        <p:nvSpPr>
          <p:cNvPr id="13" name="Text 8"/>
          <p:cNvSpPr/>
          <p:nvPr/>
        </p:nvSpPr>
        <p:spPr>
          <a:xfrm>
            <a:off x="7509272" y="5074444"/>
            <a:ext cx="197024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Data Protection</a:t>
            </a:r>
            <a:endParaRPr lang="en-US" sz="2200" dirty="0"/>
          </a:p>
        </p:txBody>
      </p:sp>
      <p:sp>
        <p:nvSpPr>
          <p:cNvPr id="14" name="Text 9"/>
          <p:cNvSpPr/>
          <p:nvPr/>
        </p:nvSpPr>
        <p:spPr>
          <a:xfrm>
            <a:off x="793790" y="591073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We adhere to industry best practices and regulatory standards, ensuring data privacy and security.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96923"/>
            <a:ext cx="1187993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Empowering Clients: Tailored Security Services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259330"/>
            <a:ext cx="2173724" cy="1306949"/>
          </a:xfrm>
          <a:prstGeom prst="roundRect">
            <a:avLst>
              <a:gd name="adj" fmla="val 7289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028224" y="2686050"/>
            <a:ext cx="12180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1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3194328" y="248614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Needs Assessment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3194328" y="2976563"/>
            <a:ext cx="878764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We conduct a thorough assessment of your security needs to tailor a customized solution.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3080861" y="3551039"/>
            <a:ext cx="10642402" cy="15240"/>
          </a:xfrm>
          <a:prstGeom prst="roundRect">
            <a:avLst>
              <a:gd name="adj" fmla="val 625116"/>
            </a:avLst>
          </a:prstGeom>
          <a:solidFill>
            <a:srgbClr val="CECEC9"/>
          </a:solidFill>
          <a:ln/>
        </p:spPr>
      </p:sp>
      <p:sp>
        <p:nvSpPr>
          <p:cNvPr id="8" name="Shape 6"/>
          <p:cNvSpPr/>
          <p:nvPr/>
        </p:nvSpPr>
        <p:spPr>
          <a:xfrm>
            <a:off x="793790" y="3679627"/>
            <a:ext cx="4347567" cy="1669852"/>
          </a:xfrm>
          <a:prstGeom prst="roundRect">
            <a:avLst>
              <a:gd name="adj" fmla="val 5705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1028224" y="4287798"/>
            <a:ext cx="158353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2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368171" y="390644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Security Solutions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5368171" y="4396859"/>
            <a:ext cx="824162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We offer a range of security solutions to address your specific vulnerabilities and risks.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5254704" y="5334238"/>
            <a:ext cx="8468558" cy="15240"/>
          </a:xfrm>
          <a:prstGeom prst="roundRect">
            <a:avLst>
              <a:gd name="adj" fmla="val 625116"/>
            </a:avLst>
          </a:prstGeom>
          <a:solidFill>
            <a:srgbClr val="CECEC9"/>
          </a:solidFill>
          <a:ln/>
        </p:spPr>
      </p:sp>
      <p:sp>
        <p:nvSpPr>
          <p:cNvPr id="13" name="Shape 11"/>
          <p:cNvSpPr/>
          <p:nvPr/>
        </p:nvSpPr>
        <p:spPr>
          <a:xfrm>
            <a:off x="793790" y="5462826"/>
            <a:ext cx="6521410" cy="1669852"/>
          </a:xfrm>
          <a:prstGeom prst="roundRect">
            <a:avLst>
              <a:gd name="adj" fmla="val 5705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1028224" y="6070997"/>
            <a:ext cx="156448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3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7542014" y="568964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Ongoing Support</a:t>
            </a:r>
            <a:endParaRPr lang="en-US" sz="2200" dirty="0"/>
          </a:p>
        </p:txBody>
      </p:sp>
      <p:sp>
        <p:nvSpPr>
          <p:cNvPr id="16" name="Text 14"/>
          <p:cNvSpPr/>
          <p:nvPr/>
        </p:nvSpPr>
        <p:spPr>
          <a:xfrm>
            <a:off x="7542014" y="6180058"/>
            <a:ext cx="606778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We provide ongoing support and maintenance to ensure your security posture remains robust.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2025-01-06T18:31:25Z</dcterms:created>
  <dcterms:modified xsi:type="dcterms:W3CDTF">2025-01-06T18:31:25Z</dcterms:modified>
</cp:coreProperties>
</file>